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2" r:id="rId2"/>
    <p:sldId id="269" r:id="rId3"/>
    <p:sldId id="270" r:id="rId4"/>
    <p:sldId id="277" r:id="rId5"/>
    <p:sldId id="276" r:id="rId6"/>
    <p:sldId id="273" r:id="rId7"/>
    <p:sldId id="265" r:id="rId8"/>
    <p:sldId id="278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6CA5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11"/>
    <p:restoredTop sz="94643"/>
  </p:normalViewPr>
  <p:slideViewPr>
    <p:cSldViewPr snapToGrid="0" snapToObjects="1">
      <p:cViewPr varScale="1">
        <p:scale>
          <a:sx n="110" d="100"/>
          <a:sy n="110" d="100"/>
        </p:scale>
        <p:origin x="10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37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209263-4335-DF4E-8E10-95ADFA571546}" type="doc">
      <dgm:prSet loTypeId="urn:microsoft.com/office/officeart/2008/layout/Hexagon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CC3FBD-EBD8-E641-ABDE-13FE41DCBD64}">
      <dgm:prSet/>
      <dgm:spPr/>
      <dgm:t>
        <a:bodyPr/>
        <a:lstStyle/>
        <a:p>
          <a:pPr rtl="0"/>
          <a:r>
            <a:rPr lang="en-US" dirty="0" smtClean="0"/>
            <a:t>Leadership</a:t>
          </a:r>
          <a:endParaRPr lang="en-US" dirty="0"/>
        </a:p>
      </dgm:t>
    </dgm:pt>
    <dgm:pt modelId="{3FDDFB4C-FE35-5045-8A3F-CC32A7437496}" type="parTrans" cxnId="{50296844-F35A-5148-BF0B-594774517470}">
      <dgm:prSet/>
      <dgm:spPr/>
      <dgm:t>
        <a:bodyPr/>
        <a:lstStyle/>
        <a:p>
          <a:endParaRPr lang="en-US"/>
        </a:p>
      </dgm:t>
    </dgm:pt>
    <dgm:pt modelId="{1D92C51D-F31B-E84A-B301-D745806F88BE}" type="sibTrans" cxnId="{50296844-F35A-5148-BF0B-59477451747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en-US"/>
        </a:p>
      </dgm:t>
    </dgm:pt>
    <dgm:pt modelId="{FB16B321-C77C-6C43-9161-0C74A2F6C495}">
      <dgm:prSet/>
      <dgm:spPr/>
      <dgm:t>
        <a:bodyPr/>
        <a:lstStyle/>
        <a:p>
          <a:pPr rtl="0"/>
          <a:r>
            <a:rPr lang="en-US" dirty="0" smtClean="0"/>
            <a:t>Resourcing</a:t>
          </a:r>
          <a:endParaRPr lang="en-US" dirty="0"/>
        </a:p>
      </dgm:t>
    </dgm:pt>
    <dgm:pt modelId="{12EF8556-9772-874D-BA11-B4C58FBC9D56}" type="parTrans" cxnId="{48B405B8-1C41-8B43-8C76-50090B7E8C5B}">
      <dgm:prSet/>
      <dgm:spPr/>
      <dgm:t>
        <a:bodyPr/>
        <a:lstStyle/>
        <a:p>
          <a:endParaRPr lang="en-US"/>
        </a:p>
      </dgm:t>
    </dgm:pt>
    <dgm:pt modelId="{B7858CBD-DFC0-3249-AD75-DF488F6AAA2F}" type="sibTrans" cxnId="{48B405B8-1C41-8B43-8C76-50090B7E8C5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en-US"/>
        </a:p>
      </dgm:t>
    </dgm:pt>
    <dgm:pt modelId="{D30CEF62-4AD3-D34B-ADA5-90C1784C8060}">
      <dgm:prSet/>
      <dgm:spPr/>
      <dgm:t>
        <a:bodyPr/>
        <a:lstStyle/>
        <a:p>
          <a:pPr rtl="0"/>
          <a:r>
            <a:rPr lang="en-US" dirty="0" smtClean="0"/>
            <a:t>Rewards and recognition</a:t>
          </a:r>
          <a:endParaRPr lang="en-US" dirty="0"/>
        </a:p>
      </dgm:t>
    </dgm:pt>
    <dgm:pt modelId="{4764C6D0-0462-1F40-A051-B471EC3E8BCF}" type="parTrans" cxnId="{271D8D07-EA7C-6741-BE9C-05D3B0FB1C5D}">
      <dgm:prSet/>
      <dgm:spPr/>
      <dgm:t>
        <a:bodyPr/>
        <a:lstStyle/>
        <a:p>
          <a:endParaRPr lang="en-US"/>
        </a:p>
      </dgm:t>
    </dgm:pt>
    <dgm:pt modelId="{76833161-1DE1-A54B-9A53-80C7436A0BF2}" type="sibTrans" cxnId="{271D8D07-EA7C-6741-BE9C-05D3B0FB1C5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en-US"/>
        </a:p>
      </dgm:t>
    </dgm:pt>
    <dgm:pt modelId="{63242729-947C-0141-A44A-3E57F07AFCC8}">
      <dgm:prSet/>
      <dgm:spPr/>
      <dgm:t>
        <a:bodyPr/>
        <a:lstStyle/>
        <a:p>
          <a:pPr rtl="0"/>
          <a:r>
            <a:rPr lang="en-US" dirty="0" smtClean="0"/>
            <a:t>Expertise</a:t>
          </a:r>
          <a:endParaRPr lang="en-US" dirty="0"/>
        </a:p>
      </dgm:t>
    </dgm:pt>
    <dgm:pt modelId="{26E692F0-6D99-7E40-9E1F-14675F2A1BB1}" type="parTrans" cxnId="{4787F794-384C-B741-8BCF-BAB6DF878A39}">
      <dgm:prSet/>
      <dgm:spPr/>
      <dgm:t>
        <a:bodyPr/>
        <a:lstStyle/>
        <a:p>
          <a:endParaRPr lang="en-US"/>
        </a:p>
      </dgm:t>
    </dgm:pt>
    <dgm:pt modelId="{C89F7C01-28B0-944B-95FF-7F798D01E844}" type="sibTrans" cxnId="{4787F794-384C-B741-8BCF-BAB6DF878A3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en-US"/>
        </a:p>
      </dgm:t>
    </dgm:pt>
    <dgm:pt modelId="{79E2F446-8E74-C44A-92D4-3CE68FAA36A5}" type="pres">
      <dgm:prSet presAssocID="{0E209263-4335-DF4E-8E10-95ADFA571546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E5AC1478-32DA-C049-99F3-B7DDF4E3907E}" type="pres">
      <dgm:prSet presAssocID="{3ECC3FBD-EBD8-E641-ABDE-13FE41DCBD64}" presName="text1" presStyleCnt="0"/>
      <dgm:spPr/>
    </dgm:pt>
    <dgm:pt modelId="{8C1E27BF-8B93-4B44-99EF-27A3377258D5}" type="pres">
      <dgm:prSet presAssocID="{3ECC3FBD-EBD8-E641-ABDE-13FE41DCBD64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4A21A0-6208-9545-B700-2A3309012EF4}" type="pres">
      <dgm:prSet presAssocID="{3ECC3FBD-EBD8-E641-ABDE-13FE41DCBD64}" presName="textaccent1" presStyleCnt="0"/>
      <dgm:spPr/>
    </dgm:pt>
    <dgm:pt modelId="{EBEEB979-077E-374D-B9A7-808990E10FC7}" type="pres">
      <dgm:prSet presAssocID="{3ECC3FBD-EBD8-E641-ABDE-13FE41DCBD64}" presName="accentRepeatNode" presStyleLbl="solidAlignAcc1" presStyleIdx="0" presStyleCnt="8"/>
      <dgm:spPr/>
    </dgm:pt>
    <dgm:pt modelId="{13544D75-FFD8-124E-B191-D92459DA7819}" type="pres">
      <dgm:prSet presAssocID="{1D92C51D-F31B-E84A-B301-D745806F88BE}" presName="image1" presStyleCnt="0"/>
      <dgm:spPr/>
    </dgm:pt>
    <dgm:pt modelId="{4199CEB9-4DD1-8840-AD3E-DA0BEC793E1D}" type="pres">
      <dgm:prSet presAssocID="{1D92C51D-F31B-E84A-B301-D745806F88BE}" presName="imageRepeatNode" presStyleLbl="alignAcc1" presStyleIdx="0" presStyleCnt="4"/>
      <dgm:spPr/>
      <dgm:t>
        <a:bodyPr/>
        <a:lstStyle/>
        <a:p>
          <a:endParaRPr lang="en-US"/>
        </a:p>
      </dgm:t>
    </dgm:pt>
    <dgm:pt modelId="{C6F3825F-EA0D-0F48-8109-3E816442F0E0}" type="pres">
      <dgm:prSet presAssocID="{1D92C51D-F31B-E84A-B301-D745806F88BE}" presName="imageaccent1" presStyleCnt="0"/>
      <dgm:spPr/>
    </dgm:pt>
    <dgm:pt modelId="{0619860C-F168-9843-8D85-734FA3B665FE}" type="pres">
      <dgm:prSet presAssocID="{1D92C51D-F31B-E84A-B301-D745806F88BE}" presName="accentRepeatNode" presStyleLbl="solidAlignAcc1" presStyleIdx="1" presStyleCnt="8"/>
      <dgm:spPr/>
    </dgm:pt>
    <dgm:pt modelId="{C757924E-29A6-0D42-A650-3098959D8340}" type="pres">
      <dgm:prSet presAssocID="{FB16B321-C77C-6C43-9161-0C74A2F6C495}" presName="text2" presStyleCnt="0"/>
      <dgm:spPr/>
    </dgm:pt>
    <dgm:pt modelId="{F8DB6B82-3B79-B345-9374-24662824565F}" type="pres">
      <dgm:prSet presAssocID="{FB16B321-C77C-6C43-9161-0C74A2F6C495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072FB-E6C2-9143-8011-8A337535C632}" type="pres">
      <dgm:prSet presAssocID="{FB16B321-C77C-6C43-9161-0C74A2F6C495}" presName="textaccent2" presStyleCnt="0"/>
      <dgm:spPr/>
    </dgm:pt>
    <dgm:pt modelId="{0D7FB6CE-6FC7-9B47-A143-667F0F53B594}" type="pres">
      <dgm:prSet presAssocID="{FB16B321-C77C-6C43-9161-0C74A2F6C495}" presName="accentRepeatNode" presStyleLbl="solidAlignAcc1" presStyleIdx="2" presStyleCnt="8"/>
      <dgm:spPr/>
    </dgm:pt>
    <dgm:pt modelId="{C97B665C-C216-7247-B2D2-762AC1021CC1}" type="pres">
      <dgm:prSet presAssocID="{B7858CBD-DFC0-3249-AD75-DF488F6AAA2F}" presName="image2" presStyleCnt="0"/>
      <dgm:spPr/>
    </dgm:pt>
    <dgm:pt modelId="{6545CC70-4503-FF44-ADBA-FA060DB86A8A}" type="pres">
      <dgm:prSet presAssocID="{B7858CBD-DFC0-3249-AD75-DF488F6AAA2F}" presName="imageRepeatNode" presStyleLbl="alignAcc1" presStyleIdx="1" presStyleCnt="4"/>
      <dgm:spPr/>
      <dgm:t>
        <a:bodyPr/>
        <a:lstStyle/>
        <a:p>
          <a:endParaRPr lang="en-US"/>
        </a:p>
      </dgm:t>
    </dgm:pt>
    <dgm:pt modelId="{66BA3E87-BFD5-134C-85C5-7683D3F10061}" type="pres">
      <dgm:prSet presAssocID="{B7858CBD-DFC0-3249-AD75-DF488F6AAA2F}" presName="imageaccent2" presStyleCnt="0"/>
      <dgm:spPr/>
    </dgm:pt>
    <dgm:pt modelId="{6686FC97-2CEA-A840-AA91-6C40C8417717}" type="pres">
      <dgm:prSet presAssocID="{B7858CBD-DFC0-3249-AD75-DF488F6AAA2F}" presName="accentRepeatNode" presStyleLbl="solidAlignAcc1" presStyleIdx="3" presStyleCnt="8"/>
      <dgm:spPr/>
    </dgm:pt>
    <dgm:pt modelId="{301F8200-AE01-D140-9AC2-4200779CC4E0}" type="pres">
      <dgm:prSet presAssocID="{D30CEF62-4AD3-D34B-ADA5-90C1784C8060}" presName="text3" presStyleCnt="0"/>
      <dgm:spPr/>
    </dgm:pt>
    <dgm:pt modelId="{4B05294A-2CEC-8742-9CE6-B18F488D171B}" type="pres">
      <dgm:prSet presAssocID="{D30CEF62-4AD3-D34B-ADA5-90C1784C8060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CCC98-FE83-C144-B49D-10E89C003FE9}" type="pres">
      <dgm:prSet presAssocID="{D30CEF62-4AD3-D34B-ADA5-90C1784C8060}" presName="textaccent3" presStyleCnt="0"/>
      <dgm:spPr/>
    </dgm:pt>
    <dgm:pt modelId="{B2F5D9E4-CB7F-7341-AEDC-700A4D604712}" type="pres">
      <dgm:prSet presAssocID="{D30CEF62-4AD3-D34B-ADA5-90C1784C8060}" presName="accentRepeatNode" presStyleLbl="solidAlignAcc1" presStyleIdx="4" presStyleCnt="8"/>
      <dgm:spPr/>
    </dgm:pt>
    <dgm:pt modelId="{D628CE13-4C47-E040-B7D7-7EAA4EED0153}" type="pres">
      <dgm:prSet presAssocID="{76833161-1DE1-A54B-9A53-80C7436A0BF2}" presName="image3" presStyleCnt="0"/>
      <dgm:spPr/>
    </dgm:pt>
    <dgm:pt modelId="{7BD084C1-CF59-1544-8CDA-9B1B0904EC1D}" type="pres">
      <dgm:prSet presAssocID="{76833161-1DE1-A54B-9A53-80C7436A0BF2}" presName="imageRepeatNode" presStyleLbl="alignAcc1" presStyleIdx="2" presStyleCnt="4"/>
      <dgm:spPr/>
      <dgm:t>
        <a:bodyPr/>
        <a:lstStyle/>
        <a:p>
          <a:endParaRPr lang="en-US"/>
        </a:p>
      </dgm:t>
    </dgm:pt>
    <dgm:pt modelId="{2014DCD0-6EAD-C94B-B418-603C88C17387}" type="pres">
      <dgm:prSet presAssocID="{76833161-1DE1-A54B-9A53-80C7436A0BF2}" presName="imageaccent3" presStyleCnt="0"/>
      <dgm:spPr/>
    </dgm:pt>
    <dgm:pt modelId="{754FCA98-9CB6-7D45-8C3B-864E7B81B347}" type="pres">
      <dgm:prSet presAssocID="{76833161-1DE1-A54B-9A53-80C7436A0BF2}" presName="accentRepeatNode" presStyleLbl="solidAlignAcc1" presStyleIdx="5" presStyleCnt="8"/>
      <dgm:spPr/>
    </dgm:pt>
    <dgm:pt modelId="{679D44F2-BC8D-804F-81D1-EA3F7FAD9042}" type="pres">
      <dgm:prSet presAssocID="{63242729-947C-0141-A44A-3E57F07AFCC8}" presName="text4" presStyleCnt="0"/>
      <dgm:spPr/>
    </dgm:pt>
    <dgm:pt modelId="{E874BCE7-6118-114B-861C-C1B0AB7B7FD0}" type="pres">
      <dgm:prSet presAssocID="{63242729-947C-0141-A44A-3E57F07AFCC8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EFEA6-D61E-C24C-9EE6-B1B910BC5D53}" type="pres">
      <dgm:prSet presAssocID="{63242729-947C-0141-A44A-3E57F07AFCC8}" presName="textaccent4" presStyleCnt="0"/>
      <dgm:spPr/>
    </dgm:pt>
    <dgm:pt modelId="{FB2FAED9-C62F-7444-A657-9DBB590CAEEA}" type="pres">
      <dgm:prSet presAssocID="{63242729-947C-0141-A44A-3E57F07AFCC8}" presName="accentRepeatNode" presStyleLbl="solidAlignAcc1" presStyleIdx="6" presStyleCnt="8"/>
      <dgm:spPr/>
    </dgm:pt>
    <dgm:pt modelId="{FC196E04-0518-7B4E-BFDA-C0A3767D0E08}" type="pres">
      <dgm:prSet presAssocID="{C89F7C01-28B0-944B-95FF-7F798D01E844}" presName="image4" presStyleCnt="0"/>
      <dgm:spPr/>
    </dgm:pt>
    <dgm:pt modelId="{07D298A0-DA04-BD43-B11C-FD22951FAEF0}" type="pres">
      <dgm:prSet presAssocID="{C89F7C01-28B0-944B-95FF-7F798D01E844}" presName="imageRepeatNode" presStyleLbl="alignAcc1" presStyleIdx="3" presStyleCnt="4"/>
      <dgm:spPr/>
      <dgm:t>
        <a:bodyPr/>
        <a:lstStyle/>
        <a:p>
          <a:endParaRPr lang="en-US"/>
        </a:p>
      </dgm:t>
    </dgm:pt>
    <dgm:pt modelId="{9AEE89BC-B9AF-0044-8931-E000C5F9CE6B}" type="pres">
      <dgm:prSet presAssocID="{C89F7C01-28B0-944B-95FF-7F798D01E844}" presName="imageaccent4" presStyleCnt="0"/>
      <dgm:spPr/>
    </dgm:pt>
    <dgm:pt modelId="{62276BBE-21D0-004E-AD00-7A0072DB125D}" type="pres">
      <dgm:prSet presAssocID="{C89F7C01-28B0-944B-95FF-7F798D01E844}" presName="accentRepeatNode" presStyleLbl="solidAlignAcc1" presStyleIdx="7" presStyleCnt="8"/>
      <dgm:spPr/>
    </dgm:pt>
  </dgm:ptLst>
  <dgm:cxnLst>
    <dgm:cxn modelId="{983781AA-77D2-224D-A1BE-8DD4CB6D7A86}" type="presOf" srcId="{76833161-1DE1-A54B-9A53-80C7436A0BF2}" destId="{7BD084C1-CF59-1544-8CDA-9B1B0904EC1D}" srcOrd="0" destOrd="0" presId="urn:microsoft.com/office/officeart/2008/layout/HexagonCluster"/>
    <dgm:cxn modelId="{50296844-F35A-5148-BF0B-594774517470}" srcId="{0E209263-4335-DF4E-8E10-95ADFA571546}" destId="{3ECC3FBD-EBD8-E641-ABDE-13FE41DCBD64}" srcOrd="0" destOrd="0" parTransId="{3FDDFB4C-FE35-5045-8A3F-CC32A7437496}" sibTransId="{1D92C51D-F31B-E84A-B301-D745806F88BE}"/>
    <dgm:cxn modelId="{48B405B8-1C41-8B43-8C76-50090B7E8C5B}" srcId="{0E209263-4335-DF4E-8E10-95ADFA571546}" destId="{FB16B321-C77C-6C43-9161-0C74A2F6C495}" srcOrd="1" destOrd="0" parTransId="{12EF8556-9772-874D-BA11-B4C58FBC9D56}" sibTransId="{B7858CBD-DFC0-3249-AD75-DF488F6AAA2F}"/>
    <dgm:cxn modelId="{37579676-8446-2543-87AB-F34CAB24D2FD}" type="presOf" srcId="{3ECC3FBD-EBD8-E641-ABDE-13FE41DCBD64}" destId="{8C1E27BF-8B93-4B44-99EF-27A3377258D5}" srcOrd="0" destOrd="0" presId="urn:microsoft.com/office/officeart/2008/layout/HexagonCluster"/>
    <dgm:cxn modelId="{BECFF7BF-C4B5-7C44-83C9-E03B6E065D25}" type="presOf" srcId="{B7858CBD-DFC0-3249-AD75-DF488F6AAA2F}" destId="{6545CC70-4503-FF44-ADBA-FA060DB86A8A}" srcOrd="0" destOrd="0" presId="urn:microsoft.com/office/officeart/2008/layout/HexagonCluster"/>
    <dgm:cxn modelId="{4787F794-384C-B741-8BCF-BAB6DF878A39}" srcId="{0E209263-4335-DF4E-8E10-95ADFA571546}" destId="{63242729-947C-0141-A44A-3E57F07AFCC8}" srcOrd="3" destOrd="0" parTransId="{26E692F0-6D99-7E40-9E1F-14675F2A1BB1}" sibTransId="{C89F7C01-28B0-944B-95FF-7F798D01E844}"/>
    <dgm:cxn modelId="{271D8D07-EA7C-6741-BE9C-05D3B0FB1C5D}" srcId="{0E209263-4335-DF4E-8E10-95ADFA571546}" destId="{D30CEF62-4AD3-D34B-ADA5-90C1784C8060}" srcOrd="2" destOrd="0" parTransId="{4764C6D0-0462-1F40-A051-B471EC3E8BCF}" sibTransId="{76833161-1DE1-A54B-9A53-80C7436A0BF2}"/>
    <dgm:cxn modelId="{D61A2FE3-3FD2-064F-892C-CE59818DC55D}" type="presOf" srcId="{1D92C51D-F31B-E84A-B301-D745806F88BE}" destId="{4199CEB9-4DD1-8840-AD3E-DA0BEC793E1D}" srcOrd="0" destOrd="0" presId="urn:microsoft.com/office/officeart/2008/layout/HexagonCluster"/>
    <dgm:cxn modelId="{F60DFE5D-AF35-2B4F-B59B-2D7C3E87248F}" type="presOf" srcId="{63242729-947C-0141-A44A-3E57F07AFCC8}" destId="{E874BCE7-6118-114B-861C-C1B0AB7B7FD0}" srcOrd="0" destOrd="0" presId="urn:microsoft.com/office/officeart/2008/layout/HexagonCluster"/>
    <dgm:cxn modelId="{71A4306D-7D68-924F-B7C2-C16DF5B28F8E}" type="presOf" srcId="{D30CEF62-4AD3-D34B-ADA5-90C1784C8060}" destId="{4B05294A-2CEC-8742-9CE6-B18F488D171B}" srcOrd="0" destOrd="0" presId="urn:microsoft.com/office/officeart/2008/layout/HexagonCluster"/>
    <dgm:cxn modelId="{73158409-5D9E-3E45-BCEC-89ABBCD42596}" type="presOf" srcId="{C89F7C01-28B0-944B-95FF-7F798D01E844}" destId="{07D298A0-DA04-BD43-B11C-FD22951FAEF0}" srcOrd="0" destOrd="0" presId="urn:microsoft.com/office/officeart/2008/layout/HexagonCluster"/>
    <dgm:cxn modelId="{113895AD-EBCC-AF49-AB40-D6288CA78721}" type="presOf" srcId="{0E209263-4335-DF4E-8E10-95ADFA571546}" destId="{79E2F446-8E74-C44A-92D4-3CE68FAA36A5}" srcOrd="0" destOrd="0" presId="urn:microsoft.com/office/officeart/2008/layout/HexagonCluster"/>
    <dgm:cxn modelId="{A00A7A8B-C229-6E4C-A5FD-632152B2677F}" type="presOf" srcId="{FB16B321-C77C-6C43-9161-0C74A2F6C495}" destId="{F8DB6B82-3B79-B345-9374-24662824565F}" srcOrd="0" destOrd="0" presId="urn:microsoft.com/office/officeart/2008/layout/HexagonCluster"/>
    <dgm:cxn modelId="{3E1CD1FC-750E-7E4B-B01A-9A999440C5AC}" type="presParOf" srcId="{79E2F446-8E74-C44A-92D4-3CE68FAA36A5}" destId="{E5AC1478-32DA-C049-99F3-B7DDF4E3907E}" srcOrd="0" destOrd="0" presId="urn:microsoft.com/office/officeart/2008/layout/HexagonCluster"/>
    <dgm:cxn modelId="{CA70AB79-AC9C-9F4D-A34B-E705645A87F7}" type="presParOf" srcId="{E5AC1478-32DA-C049-99F3-B7DDF4E3907E}" destId="{8C1E27BF-8B93-4B44-99EF-27A3377258D5}" srcOrd="0" destOrd="0" presId="urn:microsoft.com/office/officeart/2008/layout/HexagonCluster"/>
    <dgm:cxn modelId="{1B782182-B278-1E42-B54A-B0BCF02F0206}" type="presParOf" srcId="{79E2F446-8E74-C44A-92D4-3CE68FAA36A5}" destId="{6C4A21A0-6208-9545-B700-2A3309012EF4}" srcOrd="1" destOrd="0" presId="urn:microsoft.com/office/officeart/2008/layout/HexagonCluster"/>
    <dgm:cxn modelId="{2EA8DD9E-5DB1-3743-A9EE-D546505CA2E8}" type="presParOf" srcId="{6C4A21A0-6208-9545-B700-2A3309012EF4}" destId="{EBEEB979-077E-374D-B9A7-808990E10FC7}" srcOrd="0" destOrd="0" presId="urn:microsoft.com/office/officeart/2008/layout/HexagonCluster"/>
    <dgm:cxn modelId="{2C96DA38-2A9C-2847-9E57-753A06A02413}" type="presParOf" srcId="{79E2F446-8E74-C44A-92D4-3CE68FAA36A5}" destId="{13544D75-FFD8-124E-B191-D92459DA7819}" srcOrd="2" destOrd="0" presId="urn:microsoft.com/office/officeart/2008/layout/HexagonCluster"/>
    <dgm:cxn modelId="{E2748D5E-3171-E64D-9203-445548ADD4E5}" type="presParOf" srcId="{13544D75-FFD8-124E-B191-D92459DA7819}" destId="{4199CEB9-4DD1-8840-AD3E-DA0BEC793E1D}" srcOrd="0" destOrd="0" presId="urn:microsoft.com/office/officeart/2008/layout/HexagonCluster"/>
    <dgm:cxn modelId="{F455B6F9-139E-0341-9DB2-D1FE289C405C}" type="presParOf" srcId="{79E2F446-8E74-C44A-92D4-3CE68FAA36A5}" destId="{C6F3825F-EA0D-0F48-8109-3E816442F0E0}" srcOrd="3" destOrd="0" presId="urn:microsoft.com/office/officeart/2008/layout/HexagonCluster"/>
    <dgm:cxn modelId="{75BCFBF1-CB28-A34C-A8DD-5FB45216D60B}" type="presParOf" srcId="{C6F3825F-EA0D-0F48-8109-3E816442F0E0}" destId="{0619860C-F168-9843-8D85-734FA3B665FE}" srcOrd="0" destOrd="0" presId="urn:microsoft.com/office/officeart/2008/layout/HexagonCluster"/>
    <dgm:cxn modelId="{63D6FD15-56DE-284A-8E7B-82E6EE370D01}" type="presParOf" srcId="{79E2F446-8E74-C44A-92D4-3CE68FAA36A5}" destId="{C757924E-29A6-0D42-A650-3098959D8340}" srcOrd="4" destOrd="0" presId="urn:microsoft.com/office/officeart/2008/layout/HexagonCluster"/>
    <dgm:cxn modelId="{FE0DFA80-4543-1E49-BBB0-6D1CC39E6BB8}" type="presParOf" srcId="{C757924E-29A6-0D42-A650-3098959D8340}" destId="{F8DB6B82-3B79-B345-9374-24662824565F}" srcOrd="0" destOrd="0" presId="urn:microsoft.com/office/officeart/2008/layout/HexagonCluster"/>
    <dgm:cxn modelId="{1248EDD4-DFD4-3643-BF5D-AE42F18FFBCD}" type="presParOf" srcId="{79E2F446-8E74-C44A-92D4-3CE68FAA36A5}" destId="{236072FB-E6C2-9143-8011-8A337535C632}" srcOrd="5" destOrd="0" presId="urn:microsoft.com/office/officeart/2008/layout/HexagonCluster"/>
    <dgm:cxn modelId="{C381B7DE-B87E-5546-B7F0-208A00B667A9}" type="presParOf" srcId="{236072FB-E6C2-9143-8011-8A337535C632}" destId="{0D7FB6CE-6FC7-9B47-A143-667F0F53B594}" srcOrd="0" destOrd="0" presId="urn:microsoft.com/office/officeart/2008/layout/HexagonCluster"/>
    <dgm:cxn modelId="{B2AEB924-BC07-F145-97F7-5A3037331E1B}" type="presParOf" srcId="{79E2F446-8E74-C44A-92D4-3CE68FAA36A5}" destId="{C97B665C-C216-7247-B2D2-762AC1021CC1}" srcOrd="6" destOrd="0" presId="urn:microsoft.com/office/officeart/2008/layout/HexagonCluster"/>
    <dgm:cxn modelId="{F3598789-17E8-004F-A00A-A35DCB9C4C25}" type="presParOf" srcId="{C97B665C-C216-7247-B2D2-762AC1021CC1}" destId="{6545CC70-4503-FF44-ADBA-FA060DB86A8A}" srcOrd="0" destOrd="0" presId="urn:microsoft.com/office/officeart/2008/layout/HexagonCluster"/>
    <dgm:cxn modelId="{E596983C-3E43-3B4F-B10A-8593DFE3D2C4}" type="presParOf" srcId="{79E2F446-8E74-C44A-92D4-3CE68FAA36A5}" destId="{66BA3E87-BFD5-134C-85C5-7683D3F10061}" srcOrd="7" destOrd="0" presId="urn:microsoft.com/office/officeart/2008/layout/HexagonCluster"/>
    <dgm:cxn modelId="{D70040F3-EFFC-F340-863E-7B4BA99B35A5}" type="presParOf" srcId="{66BA3E87-BFD5-134C-85C5-7683D3F10061}" destId="{6686FC97-2CEA-A840-AA91-6C40C8417717}" srcOrd="0" destOrd="0" presId="urn:microsoft.com/office/officeart/2008/layout/HexagonCluster"/>
    <dgm:cxn modelId="{88168F16-7FDF-D942-872F-5858D06D6A30}" type="presParOf" srcId="{79E2F446-8E74-C44A-92D4-3CE68FAA36A5}" destId="{301F8200-AE01-D140-9AC2-4200779CC4E0}" srcOrd="8" destOrd="0" presId="urn:microsoft.com/office/officeart/2008/layout/HexagonCluster"/>
    <dgm:cxn modelId="{999EAFB6-1240-774B-95D9-D0657562118B}" type="presParOf" srcId="{301F8200-AE01-D140-9AC2-4200779CC4E0}" destId="{4B05294A-2CEC-8742-9CE6-B18F488D171B}" srcOrd="0" destOrd="0" presId="urn:microsoft.com/office/officeart/2008/layout/HexagonCluster"/>
    <dgm:cxn modelId="{B5E5E766-AEAA-DE47-9A54-9B9867CE8FA1}" type="presParOf" srcId="{79E2F446-8E74-C44A-92D4-3CE68FAA36A5}" destId="{BF9CCC98-FE83-C144-B49D-10E89C003FE9}" srcOrd="9" destOrd="0" presId="urn:microsoft.com/office/officeart/2008/layout/HexagonCluster"/>
    <dgm:cxn modelId="{0628D40E-B731-9C47-BEEF-C2B4D9B79AEC}" type="presParOf" srcId="{BF9CCC98-FE83-C144-B49D-10E89C003FE9}" destId="{B2F5D9E4-CB7F-7341-AEDC-700A4D604712}" srcOrd="0" destOrd="0" presId="urn:microsoft.com/office/officeart/2008/layout/HexagonCluster"/>
    <dgm:cxn modelId="{BAEDA062-12EA-FB4F-B6B3-B2BA09C42784}" type="presParOf" srcId="{79E2F446-8E74-C44A-92D4-3CE68FAA36A5}" destId="{D628CE13-4C47-E040-B7D7-7EAA4EED0153}" srcOrd="10" destOrd="0" presId="urn:microsoft.com/office/officeart/2008/layout/HexagonCluster"/>
    <dgm:cxn modelId="{9937DD42-D937-434D-89F7-610C15F5D6F1}" type="presParOf" srcId="{D628CE13-4C47-E040-B7D7-7EAA4EED0153}" destId="{7BD084C1-CF59-1544-8CDA-9B1B0904EC1D}" srcOrd="0" destOrd="0" presId="urn:microsoft.com/office/officeart/2008/layout/HexagonCluster"/>
    <dgm:cxn modelId="{316BFB40-748D-5444-B6FA-3A89A4D223CE}" type="presParOf" srcId="{79E2F446-8E74-C44A-92D4-3CE68FAA36A5}" destId="{2014DCD0-6EAD-C94B-B418-603C88C17387}" srcOrd="11" destOrd="0" presId="urn:microsoft.com/office/officeart/2008/layout/HexagonCluster"/>
    <dgm:cxn modelId="{9CEE54D7-CE90-554F-B453-AD9222B6F049}" type="presParOf" srcId="{2014DCD0-6EAD-C94B-B418-603C88C17387}" destId="{754FCA98-9CB6-7D45-8C3B-864E7B81B347}" srcOrd="0" destOrd="0" presId="urn:microsoft.com/office/officeart/2008/layout/HexagonCluster"/>
    <dgm:cxn modelId="{FE408DBD-797A-BE41-9956-6D36BC0ED5AB}" type="presParOf" srcId="{79E2F446-8E74-C44A-92D4-3CE68FAA36A5}" destId="{679D44F2-BC8D-804F-81D1-EA3F7FAD9042}" srcOrd="12" destOrd="0" presId="urn:microsoft.com/office/officeart/2008/layout/HexagonCluster"/>
    <dgm:cxn modelId="{F147A35B-BF55-3744-80FB-7BF314B23A21}" type="presParOf" srcId="{679D44F2-BC8D-804F-81D1-EA3F7FAD9042}" destId="{E874BCE7-6118-114B-861C-C1B0AB7B7FD0}" srcOrd="0" destOrd="0" presId="urn:microsoft.com/office/officeart/2008/layout/HexagonCluster"/>
    <dgm:cxn modelId="{831D5D47-6499-6F4C-84C4-810DD7D1AAC1}" type="presParOf" srcId="{79E2F446-8E74-C44A-92D4-3CE68FAA36A5}" destId="{E3EEFEA6-D61E-C24C-9EE6-B1B910BC5D53}" srcOrd="13" destOrd="0" presId="urn:microsoft.com/office/officeart/2008/layout/HexagonCluster"/>
    <dgm:cxn modelId="{A306DF9E-4C4F-1040-A0F5-CD4B0686A610}" type="presParOf" srcId="{E3EEFEA6-D61E-C24C-9EE6-B1B910BC5D53}" destId="{FB2FAED9-C62F-7444-A657-9DBB590CAEEA}" srcOrd="0" destOrd="0" presId="urn:microsoft.com/office/officeart/2008/layout/HexagonCluster"/>
    <dgm:cxn modelId="{4D93EFA0-1261-E443-9BE6-39648E6927B6}" type="presParOf" srcId="{79E2F446-8E74-C44A-92D4-3CE68FAA36A5}" destId="{FC196E04-0518-7B4E-BFDA-C0A3767D0E08}" srcOrd="14" destOrd="0" presId="urn:microsoft.com/office/officeart/2008/layout/HexagonCluster"/>
    <dgm:cxn modelId="{5B756638-3B46-AA41-A473-4C2D1CCD70E4}" type="presParOf" srcId="{FC196E04-0518-7B4E-BFDA-C0A3767D0E08}" destId="{07D298A0-DA04-BD43-B11C-FD22951FAEF0}" srcOrd="0" destOrd="0" presId="urn:microsoft.com/office/officeart/2008/layout/HexagonCluster"/>
    <dgm:cxn modelId="{583732A1-0EB4-294D-8015-D7AFFE7C69FB}" type="presParOf" srcId="{79E2F446-8E74-C44A-92D4-3CE68FAA36A5}" destId="{9AEE89BC-B9AF-0044-8931-E000C5F9CE6B}" srcOrd="15" destOrd="0" presId="urn:microsoft.com/office/officeart/2008/layout/HexagonCluster"/>
    <dgm:cxn modelId="{D263B37C-80BE-734B-BD38-79D44F36AADA}" type="presParOf" srcId="{9AEE89BC-B9AF-0044-8931-E000C5F9CE6B}" destId="{62276BBE-21D0-004E-AD00-7A0072DB125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E27BF-8B93-4B44-99EF-27A3377258D5}">
      <dsp:nvSpPr>
        <dsp:cNvPr id="0" name=""/>
        <dsp:cNvSpPr/>
      </dsp:nvSpPr>
      <dsp:spPr>
        <a:xfrm>
          <a:off x="2857529" y="1358611"/>
          <a:ext cx="964323" cy="82776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Leadership</a:t>
          </a:r>
          <a:endParaRPr lang="en-US" sz="1100" kern="1200" dirty="0"/>
        </a:p>
      </dsp:txBody>
      <dsp:txXfrm>
        <a:off x="3006869" y="1486802"/>
        <a:ext cx="665643" cy="571378"/>
      </dsp:txXfrm>
    </dsp:sp>
    <dsp:sp modelId="{EBEEB979-077E-374D-B9A7-808990E10FC7}">
      <dsp:nvSpPr>
        <dsp:cNvPr id="0" name=""/>
        <dsp:cNvSpPr/>
      </dsp:nvSpPr>
      <dsp:spPr>
        <a:xfrm>
          <a:off x="2887691" y="1724391"/>
          <a:ext cx="112575" cy="970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9CEB9-4DD1-8840-AD3E-DA0BEC793E1D}">
      <dsp:nvSpPr>
        <dsp:cNvPr id="0" name=""/>
        <dsp:cNvSpPr/>
      </dsp:nvSpPr>
      <dsp:spPr>
        <a:xfrm>
          <a:off x="2038916" y="908656"/>
          <a:ext cx="964323" cy="82776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19860C-F168-9843-8D85-734FA3B665FE}">
      <dsp:nvSpPr>
        <dsp:cNvPr id="0" name=""/>
        <dsp:cNvSpPr/>
      </dsp:nvSpPr>
      <dsp:spPr>
        <a:xfrm>
          <a:off x="2691852" y="1621632"/>
          <a:ext cx="112575" cy="970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B6B82-3B79-B345-9374-24662824565F}">
      <dsp:nvSpPr>
        <dsp:cNvPr id="0" name=""/>
        <dsp:cNvSpPr/>
      </dsp:nvSpPr>
      <dsp:spPr>
        <a:xfrm>
          <a:off x="3675292" y="902315"/>
          <a:ext cx="964323" cy="82776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Resourcing</a:t>
          </a:r>
          <a:endParaRPr lang="en-US" sz="1100" kern="1200" dirty="0"/>
        </a:p>
      </dsp:txBody>
      <dsp:txXfrm>
        <a:off x="3824632" y="1030506"/>
        <a:ext cx="665643" cy="571378"/>
      </dsp:txXfrm>
    </dsp:sp>
    <dsp:sp modelId="{0D7FB6CE-6FC7-9B47-A143-667F0F53B594}">
      <dsp:nvSpPr>
        <dsp:cNvPr id="0" name=""/>
        <dsp:cNvSpPr/>
      </dsp:nvSpPr>
      <dsp:spPr>
        <a:xfrm>
          <a:off x="4335875" y="1614417"/>
          <a:ext cx="112575" cy="970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5CC70-4503-FF44-ADBA-FA060DB86A8A}">
      <dsp:nvSpPr>
        <dsp:cNvPr id="0" name=""/>
        <dsp:cNvSpPr/>
      </dsp:nvSpPr>
      <dsp:spPr>
        <a:xfrm>
          <a:off x="4497304" y="1357299"/>
          <a:ext cx="964323" cy="82776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6FC97-2CEA-A840-AA91-6C40C8417717}">
      <dsp:nvSpPr>
        <dsp:cNvPr id="0" name=""/>
        <dsp:cNvSpPr/>
      </dsp:nvSpPr>
      <dsp:spPr>
        <a:xfrm>
          <a:off x="4519394" y="1728108"/>
          <a:ext cx="112575" cy="970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5294A-2CEC-8742-9CE6-B18F488D171B}">
      <dsp:nvSpPr>
        <dsp:cNvPr id="0" name=""/>
        <dsp:cNvSpPr/>
      </dsp:nvSpPr>
      <dsp:spPr>
        <a:xfrm>
          <a:off x="2857529" y="456295"/>
          <a:ext cx="964323" cy="82776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Rewards and recognition</a:t>
          </a:r>
          <a:endParaRPr lang="en-US" sz="1100" kern="1200" dirty="0"/>
        </a:p>
      </dsp:txBody>
      <dsp:txXfrm>
        <a:off x="3006869" y="584486"/>
        <a:ext cx="665643" cy="571378"/>
      </dsp:txXfrm>
    </dsp:sp>
    <dsp:sp modelId="{B2F5D9E4-CB7F-7341-AEDC-700A4D604712}">
      <dsp:nvSpPr>
        <dsp:cNvPr id="0" name=""/>
        <dsp:cNvSpPr/>
      </dsp:nvSpPr>
      <dsp:spPr>
        <a:xfrm>
          <a:off x="3513864" y="473349"/>
          <a:ext cx="112575" cy="970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084C1-CF59-1544-8CDA-9B1B0904EC1D}">
      <dsp:nvSpPr>
        <dsp:cNvPr id="0" name=""/>
        <dsp:cNvSpPr/>
      </dsp:nvSpPr>
      <dsp:spPr>
        <a:xfrm>
          <a:off x="3675292" y="0"/>
          <a:ext cx="964323" cy="82776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FCA98-9CB6-7D45-8C3B-864E7B81B347}">
      <dsp:nvSpPr>
        <dsp:cNvPr id="0" name=""/>
        <dsp:cNvSpPr/>
      </dsp:nvSpPr>
      <dsp:spPr>
        <a:xfrm>
          <a:off x="3697382" y="366873"/>
          <a:ext cx="112575" cy="970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4BCE7-6118-114B-861C-C1B0AB7B7FD0}">
      <dsp:nvSpPr>
        <dsp:cNvPr id="0" name=""/>
        <dsp:cNvSpPr/>
      </dsp:nvSpPr>
      <dsp:spPr>
        <a:xfrm>
          <a:off x="4497304" y="454984"/>
          <a:ext cx="964323" cy="82776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Expertise</a:t>
          </a:r>
          <a:endParaRPr lang="en-US" sz="1100" kern="1200" dirty="0"/>
        </a:p>
      </dsp:txBody>
      <dsp:txXfrm>
        <a:off x="4646644" y="583175"/>
        <a:ext cx="665643" cy="571378"/>
      </dsp:txXfrm>
    </dsp:sp>
    <dsp:sp modelId="{FB2FAED9-C62F-7444-A657-9DBB590CAEEA}">
      <dsp:nvSpPr>
        <dsp:cNvPr id="0" name=""/>
        <dsp:cNvSpPr/>
      </dsp:nvSpPr>
      <dsp:spPr>
        <a:xfrm>
          <a:off x="5326537" y="820326"/>
          <a:ext cx="112575" cy="970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298A0-DA04-BD43-B11C-FD22951FAEF0}">
      <dsp:nvSpPr>
        <dsp:cNvPr id="0" name=""/>
        <dsp:cNvSpPr/>
      </dsp:nvSpPr>
      <dsp:spPr>
        <a:xfrm>
          <a:off x="5322713" y="909968"/>
          <a:ext cx="964323" cy="82776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76BBE-21D0-004E-AD00-7A0072DB125D}">
      <dsp:nvSpPr>
        <dsp:cNvPr id="0" name=""/>
        <dsp:cNvSpPr/>
      </dsp:nvSpPr>
      <dsp:spPr>
        <a:xfrm>
          <a:off x="5517277" y="924616"/>
          <a:ext cx="112575" cy="970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2F2C6-03C0-7D40-9241-ABDF1E7AEB96}" type="datetimeFigureOut">
              <a:rPr lang="en-US" smtClean="0"/>
              <a:t>7/31/17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D8959-748A-014E-B8DE-3BFB3B019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47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4D2DB-4B9B-8549-BDA8-532CC8F0BDD9}" type="datetimeFigureOut">
              <a:rPr lang="en-US" smtClean="0"/>
              <a:t>7/31/17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5AE31-4CA7-ED46-A617-3A6B18087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8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 baseline="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AU" dirty="0" smtClean="0"/>
              <a:t>Your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Your name and affiliation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BFA5-79CB-4B4A-8D37-EF189A6B7A95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4" y="5992260"/>
            <a:ext cx="1525934" cy="575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10" y="195791"/>
            <a:ext cx="4894803" cy="1636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86" y="6252005"/>
            <a:ext cx="1879025" cy="3157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CF2DF80F-AE6D-8347-B7E8-9A2E085CF864}" type="datetimeFigureOut">
              <a:rPr lang="en-US" smtClean="0"/>
              <a:t>7/31/17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BFA5-79CB-4B4A-8D37-EF189A6B7A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CF2DF80F-AE6D-8347-B7E8-9A2E085CF864}" type="datetimeFigureOut">
              <a:rPr lang="en-US" smtClean="0"/>
              <a:t>7/31/17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BFA5-79CB-4B4A-8D37-EF189A6B7A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BFA5-79CB-4B4A-8D37-EF189A6B7A9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706" y="5847080"/>
            <a:ext cx="2854988" cy="9543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148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812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CF2DF80F-AE6D-8347-B7E8-9A2E085CF864}" type="datetimeFigureOut">
              <a:rPr lang="en-US" smtClean="0"/>
              <a:t>7/31/17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BFA5-79CB-4B4A-8D37-EF189A6B7A9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706" y="5847080"/>
            <a:ext cx="2854988" cy="9543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024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024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CF2DF80F-AE6D-8347-B7E8-9A2E085CF864}" type="datetimeFigureOut">
              <a:rPr lang="en-US" smtClean="0"/>
              <a:t>7/31/17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BFA5-79CB-4B4A-8D37-EF189A6B7A9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706" y="5847080"/>
            <a:ext cx="2854988" cy="9543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2404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2404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CF2DF80F-AE6D-8347-B7E8-9A2E085CF864}" type="datetimeFigureOut">
              <a:rPr lang="en-US" smtClean="0"/>
              <a:t>7/31/17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BFA5-79CB-4B4A-8D37-EF189A6B7A9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706" y="5847080"/>
            <a:ext cx="2854988" cy="9543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BFA5-79CB-4B4A-8D37-EF189A6B7A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02188" y="4902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000" dirty="0">
              <a:solidFill>
                <a:srgbClr val="0070C0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034" y="1504954"/>
            <a:ext cx="4616172" cy="154304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934034" y="46323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6A6B6D"/>
                </a:solidFill>
                <a:effectLst/>
                <a:latin typeface="Futura PT" charset="0"/>
              </a:rPr>
              <a:t>Professor Dawn Bennett </a:t>
            </a:r>
          </a:p>
          <a:p>
            <a:r>
              <a:rPr lang="en-US" b="1" dirty="0" smtClean="0">
                <a:solidFill>
                  <a:srgbClr val="6A6B6D"/>
                </a:solidFill>
                <a:effectLst/>
                <a:latin typeface="Futura PT" charset="0"/>
              </a:rPr>
              <a:t>National Senior Teaching Fellow </a:t>
            </a:r>
            <a:endParaRPr lang="en-US" dirty="0" smtClean="0">
              <a:solidFill>
                <a:srgbClr val="6A6B6D"/>
              </a:solidFill>
              <a:effectLst/>
              <a:latin typeface="Futura PT" charset="0"/>
            </a:endParaRPr>
          </a:p>
          <a:p>
            <a:r>
              <a:rPr lang="en-US" dirty="0" err="1" smtClean="0">
                <a:solidFill>
                  <a:srgbClr val="6A6B6D"/>
                </a:solidFill>
                <a:effectLst/>
                <a:latin typeface="Futura PT" charset="0"/>
              </a:rPr>
              <a:t>Contact@developingemployability.edu.au</a:t>
            </a:r>
            <a:r>
              <a:rPr lang="en-US" dirty="0" smtClean="0">
                <a:solidFill>
                  <a:srgbClr val="6A6B6D"/>
                </a:solidFill>
                <a:effectLst/>
                <a:latin typeface="Futura PT" charset="0"/>
              </a:rPr>
              <a:t> </a:t>
            </a:r>
          </a:p>
          <a:p>
            <a:r>
              <a:rPr lang="en-US" dirty="0" err="1" smtClean="0">
                <a:solidFill>
                  <a:srgbClr val="6A6B6D"/>
                </a:solidFill>
                <a:effectLst/>
                <a:latin typeface="Futura PT" charset="0"/>
              </a:rPr>
              <a:t>www.altf.org</a:t>
            </a:r>
            <a:r>
              <a:rPr lang="en-US" dirty="0" smtClean="0">
                <a:solidFill>
                  <a:srgbClr val="6A6B6D"/>
                </a:solidFill>
                <a:effectLst/>
                <a:latin typeface="Futura PT" charset="0"/>
              </a:rPr>
              <a:t>/fellows/</a:t>
            </a:r>
            <a:r>
              <a:rPr lang="en-US" dirty="0" err="1" smtClean="0">
                <a:solidFill>
                  <a:srgbClr val="6A6B6D"/>
                </a:solidFill>
                <a:effectLst/>
                <a:latin typeface="Futura PT" charset="0"/>
              </a:rPr>
              <a:t>bennett</a:t>
            </a:r>
            <a:r>
              <a:rPr lang="en-US" dirty="0" smtClean="0">
                <a:solidFill>
                  <a:srgbClr val="6A6B6D"/>
                </a:solidFill>
                <a:effectLst/>
                <a:latin typeface="Futura PT" charset="0"/>
              </a:rPr>
              <a:t>-dawn/</a:t>
            </a:r>
            <a:endParaRPr lang="en-US" dirty="0">
              <a:solidFill>
                <a:srgbClr val="6A6B6D"/>
              </a:solidFill>
              <a:effectLst/>
              <a:latin typeface="Futura P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50" y="4625679"/>
            <a:ext cx="910632" cy="11894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207" y="4590629"/>
            <a:ext cx="1525934" cy="5754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034" y="5447787"/>
            <a:ext cx="1879025" cy="3157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CF2DF80F-AE6D-8347-B7E8-9A2E085CF864}" type="datetimeFigureOut">
              <a:rPr lang="en-US" smtClean="0"/>
              <a:t>7/31/17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BFA5-79CB-4B4A-8D37-EF189A6B7A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CF2DF80F-AE6D-8347-B7E8-9A2E085CF864}" type="datetimeFigureOut">
              <a:rPr lang="en-US" smtClean="0"/>
              <a:t>7/31/17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BFA5-79CB-4B4A-8D37-EF189A6B7A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CF2DF80F-AE6D-8347-B7E8-9A2E085CF864}" type="datetimeFigureOut">
              <a:rPr lang="en-US" smtClean="0"/>
              <a:t>7/31/17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B6BFA5-79CB-4B4A-8D37-EF189A6B7A9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7620000" cy="41307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6B6BFA5-79CB-4B4A-8D37-EF189A6B7A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00229" y="2662079"/>
            <a:ext cx="5140643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algn="ctr"/>
            <a:r>
              <a:rPr lang="en-US" dirty="0" smtClean="0"/>
              <a:t>Australian Learning and Teaching Fellows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cap="none" spc="-100" baseline="0">
          <a:ln>
            <a:noFill/>
          </a:ln>
          <a:solidFill>
            <a:srgbClr val="797979"/>
          </a:solidFill>
          <a:effectLst/>
          <a:latin typeface="Trebuchet MS" charset="0"/>
          <a:ea typeface="Trebuchet MS" charset="0"/>
          <a:cs typeface="Trebuchet MS" charset="0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latin typeface="Trebuchet MS" charset="0"/>
          <a:ea typeface="Trebuchet MS" charset="0"/>
          <a:cs typeface="Trebuchet MS" charset="0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Trebuchet MS" charset="0"/>
          <a:ea typeface="Trebuchet MS" charset="0"/>
          <a:cs typeface="Trebuchet MS" charset="0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Trebuchet MS" charset="0"/>
          <a:ea typeface="Trebuchet MS" charset="0"/>
          <a:cs typeface="Trebuchet MS" charset="0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Trebuchet MS" charset="0"/>
          <a:ea typeface="Trebuchet MS" charset="0"/>
          <a:cs typeface="Trebuchet MS" charset="0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Trebuchet MS" charset="0"/>
          <a:ea typeface="Trebuchet MS" charset="0"/>
          <a:cs typeface="Trebuchet MS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3376" y="1574157"/>
            <a:ext cx="75698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-webkit-standard" charset="0"/>
              </a:rPr>
              <a:t>Employability is </a:t>
            </a:r>
            <a:r>
              <a:rPr lang="en-US" sz="2800" b="1" i="1" dirty="0" smtClean="0">
                <a:solidFill>
                  <a:srgbClr val="000000"/>
                </a:solidFill>
                <a:latin typeface="-webkit-standard" charset="0"/>
              </a:rPr>
              <a:t>not</a:t>
            </a:r>
          </a:p>
          <a:p>
            <a:endParaRPr lang="en-US" sz="2800" b="1" i="1" dirty="0" smtClean="0">
              <a:solidFill>
                <a:srgbClr val="000000"/>
              </a:solidFill>
              <a:latin typeface="-webkit-standard" charset="0"/>
            </a:endParaRPr>
          </a:p>
          <a:p>
            <a:pPr marL="457200" indent="-457200"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-webkit-standard" charset="0"/>
              </a:rPr>
              <a:t>A job</a:t>
            </a:r>
          </a:p>
          <a:p>
            <a:pPr marL="457200" indent="-457200"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-webkit-standard" charset="0"/>
              </a:rPr>
              <a:t>The result of good grades</a:t>
            </a:r>
          </a:p>
          <a:p>
            <a:pPr marL="457200" indent="-457200">
              <a:buFontTx/>
              <a:buChar char="-"/>
            </a:pPr>
            <a:r>
              <a:rPr lang="en-US" sz="2000" dirty="0" smtClean="0"/>
              <a:t>Definable at the individual level</a:t>
            </a:r>
          </a:p>
          <a:p>
            <a:pPr marL="457200" indent="-457200">
              <a:buFontTx/>
              <a:buChar char="-"/>
            </a:pPr>
            <a:r>
              <a:rPr lang="en-US" sz="2000" dirty="0" smtClean="0"/>
              <a:t>Something </a:t>
            </a:r>
            <a:r>
              <a:rPr lang="en-US" sz="2000" dirty="0"/>
              <a:t>that arrives magically at </a:t>
            </a:r>
            <a:r>
              <a:rPr lang="en-US" sz="2000" dirty="0" smtClean="0"/>
              <a:t>graduation</a:t>
            </a:r>
          </a:p>
          <a:p>
            <a:pPr marL="457200" indent="-457200">
              <a:buFontTx/>
              <a:buChar char="-"/>
            </a:pPr>
            <a:r>
              <a:rPr lang="en-US" sz="2000" dirty="0"/>
              <a:t>A</a:t>
            </a:r>
            <a:r>
              <a:rPr lang="en-US" sz="2000" dirty="0" smtClean="0"/>
              <a:t> </a:t>
            </a:r>
            <a:r>
              <a:rPr lang="en-US" sz="2000" dirty="0"/>
              <a:t>destination (it’s a journey</a:t>
            </a:r>
            <a:r>
              <a:rPr lang="en-US" sz="2000" dirty="0" smtClean="0"/>
              <a:t>)</a:t>
            </a:r>
          </a:p>
          <a:p>
            <a:pPr marL="457200" indent="-457200">
              <a:buFontTx/>
              <a:buChar char="-"/>
            </a:pPr>
            <a:r>
              <a:rPr lang="en-US" sz="2000" dirty="0" smtClean="0"/>
              <a:t>Solved by WIL</a:t>
            </a:r>
          </a:p>
          <a:p>
            <a:pPr marL="457200" indent="-457200">
              <a:buFontTx/>
              <a:buChar char="-"/>
            </a:pPr>
            <a:r>
              <a:rPr lang="en-US" sz="2000" dirty="0" smtClean="0"/>
              <a:t>The </a:t>
            </a:r>
            <a:r>
              <a:rPr lang="en-US" sz="2000" dirty="0"/>
              <a:t>responsibility of </a:t>
            </a:r>
            <a:r>
              <a:rPr lang="en-US" sz="2000" dirty="0" smtClean="0"/>
              <a:t>one stakeholder</a:t>
            </a:r>
          </a:p>
          <a:p>
            <a:pPr marL="457200" indent="-457200">
              <a:buFontTx/>
              <a:buChar char="-"/>
            </a:pPr>
            <a:r>
              <a:rPr lang="en-US" sz="2000" dirty="0" smtClean="0"/>
              <a:t>Something created in the </a:t>
            </a:r>
            <a:r>
              <a:rPr lang="en-US" sz="2000" dirty="0"/>
              <a:t>final year of </a:t>
            </a:r>
            <a:r>
              <a:rPr lang="en-US" sz="2000" dirty="0" smtClean="0"/>
              <a:t>studies</a:t>
            </a:r>
          </a:p>
          <a:p>
            <a:pPr marL="457200" indent="-457200">
              <a:buFontTx/>
              <a:buChar char="-"/>
            </a:pPr>
            <a:r>
              <a:rPr lang="en-US" sz="2000" dirty="0" smtClean="0"/>
              <a:t>Any different to </a:t>
            </a:r>
            <a:r>
              <a:rPr lang="en-US" sz="2000" dirty="0"/>
              <a:t>what all academics </a:t>
            </a:r>
            <a:r>
              <a:rPr lang="en-US" sz="2000" dirty="0" smtClean="0"/>
              <a:t>want </a:t>
            </a:r>
            <a:r>
              <a:rPr lang="en-US" sz="2000" dirty="0"/>
              <a:t>to see in good students</a:t>
            </a:r>
            <a:endParaRPr lang="en-US" sz="2000" dirty="0" smtClean="0">
              <a:solidFill>
                <a:srgbClr val="000000"/>
              </a:solidFill>
              <a:latin typeface="-webkit-standard" charset="0"/>
            </a:endParaRPr>
          </a:p>
          <a:p>
            <a:pPr marL="457200" indent="-457200">
              <a:buFontTx/>
              <a:buChar char="-"/>
            </a:pPr>
            <a:endParaRPr lang="en-US" sz="2800" b="1" i="1" dirty="0" smtClean="0">
              <a:solidFill>
                <a:srgbClr val="000000"/>
              </a:solidFill>
              <a:latin typeface="-webkit-stand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37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8652" y="2534856"/>
            <a:ext cx="75698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-webkit-standard" charset="0"/>
              </a:rPr>
              <a:t>Employability </a:t>
            </a:r>
            <a:r>
              <a:rPr lang="en-US" sz="2800" b="1" i="1" dirty="0">
                <a:solidFill>
                  <a:srgbClr val="000000"/>
                </a:solidFill>
                <a:latin typeface="-webkit-standard" charset="0"/>
              </a:rPr>
              <a:t>is </a:t>
            </a:r>
            <a:r>
              <a:rPr lang="en-US" sz="2800" dirty="0">
                <a:solidFill>
                  <a:srgbClr val="000000"/>
                </a:solidFill>
                <a:latin typeface="-webkit-standard" charset="0"/>
              </a:rPr>
              <a:t>the means to create and sustain </a:t>
            </a:r>
            <a:r>
              <a:rPr lang="en-US" sz="2800" dirty="0" smtClean="0">
                <a:solidFill>
                  <a:srgbClr val="000000"/>
                </a:solidFill>
                <a:latin typeface="-webkit-standard" charset="0"/>
              </a:rPr>
              <a:t>meaningful </a:t>
            </a:r>
            <a:r>
              <a:rPr lang="en-US" sz="2800" dirty="0">
                <a:solidFill>
                  <a:srgbClr val="000000"/>
                </a:solidFill>
                <a:latin typeface="-webkit-standard" charset="0"/>
              </a:rPr>
              <a:t>life and work for the benefit of oneself and </a:t>
            </a:r>
            <a:r>
              <a:rPr lang="en-US" sz="2800" dirty="0" smtClean="0">
                <a:solidFill>
                  <a:srgbClr val="000000"/>
                </a:solidFill>
                <a:latin typeface="-webkit-standard" charset="0"/>
              </a:rPr>
              <a:t>others</a:t>
            </a:r>
          </a:p>
          <a:p>
            <a:endParaRPr lang="en-US" sz="2800" dirty="0">
              <a:solidFill>
                <a:srgbClr val="000000"/>
              </a:solidFill>
              <a:latin typeface="-webkit-standard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-webkit-standard" charset="0"/>
              </a:rPr>
              <a:t>It is the purpose of education and requires the contribution of all stakeholders</a:t>
            </a:r>
          </a:p>
        </p:txBody>
      </p:sp>
    </p:spTree>
    <p:extLst>
      <p:ext uri="{BB962C8B-B14F-4D97-AF65-F5344CB8AC3E}">
        <p14:creationId xmlns:p14="http://schemas.microsoft.com/office/powerpoint/2010/main" val="86940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7422" y="219919"/>
            <a:ext cx="4921105" cy="13079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6608" y="5648446"/>
            <a:ext cx="5544273" cy="11111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2" y="1145894"/>
            <a:ext cx="8092762" cy="55280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8489" y="416099"/>
            <a:ext cx="6389226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Literacies for life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498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600"/>
            <a:ext cx="9144000" cy="511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465825" y="2073767"/>
            <a:ext cx="7817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Evaluation process: current approaches to graduate outcome measurement – GOS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identify strengths and gaps</a:t>
            </a:r>
          </a:p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Development of sector level outcomes - standards for graduate capability</a:t>
            </a:r>
          </a:p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University level strategies, integration into programs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5825" y="1245439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149863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0"/>
            <a:ext cx="78779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2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4157" y="3545233"/>
            <a:ext cx="5678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86CA5"/>
                </a:solidFill>
              </a:rPr>
              <a:t>www.developingemployability.edu.au</a:t>
            </a:r>
            <a:endParaRPr lang="en-US" sz="2800" dirty="0">
              <a:solidFill>
                <a:srgbClr val="486CA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263" y="4178461"/>
            <a:ext cx="8310623" cy="22107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30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317517" y="1325303"/>
          <a:ext cx="8325954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659"/>
                <a:gridCol w="1387659"/>
                <a:gridCol w="1070144"/>
                <a:gridCol w="1458888"/>
                <a:gridCol w="1633945"/>
                <a:gridCol w="1387659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Collaborative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Coherent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Integrated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Contextualised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Explicit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Governance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Curricula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Practice/Delivery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Diagram 28"/>
          <p:cNvGraphicFramePr/>
          <p:nvPr>
            <p:extLst/>
          </p:nvPr>
        </p:nvGraphicFramePr>
        <p:xfrm>
          <a:off x="317517" y="4005674"/>
          <a:ext cx="8325954" cy="218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17446" y="395617"/>
            <a:ext cx="8519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Dimensions of Good Practice in Employability Education</a:t>
            </a:r>
            <a:endParaRPr lang="en-US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625603" y="3876133"/>
            <a:ext cx="1462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Enablers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97328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55494"/>
            <a:ext cx="10296448" cy="567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44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540D827E-BA5A-9043-A260-B5A27261F662}" vid="{DFD6928B-82C5-1A4F-89B1-8A8FCA0BF6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DE17 | Developing Employability presentation template</Template>
  <TotalTime>204</TotalTime>
  <Words>149</Words>
  <Application>Microsoft Macintosh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-webkit-standard</vt:lpstr>
      <vt:lpstr>Calibri</vt:lpstr>
      <vt:lpstr>Futura PT</vt:lpstr>
      <vt:lpstr>Trebuchet MS</vt:lpstr>
      <vt:lpstr>Arial</vt:lpstr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Bennett</dc:creator>
  <cp:lastModifiedBy>Kate Farrell</cp:lastModifiedBy>
  <cp:revision>12</cp:revision>
  <dcterms:created xsi:type="dcterms:W3CDTF">2017-06-29T21:33:09Z</dcterms:created>
  <dcterms:modified xsi:type="dcterms:W3CDTF">2017-07-31T02:01:09Z</dcterms:modified>
</cp:coreProperties>
</file>